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5" r:id="rId6"/>
    <p:sldId id="267" r:id="rId7"/>
    <p:sldId id="260" r:id="rId8"/>
    <p:sldId id="261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B3160-6539-460F-945E-4D0F2116454D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8E1F8-604B-4D59-9BE6-64652121E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69571-A669-4EC4-9198-626F8925E6B1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CC2EC-26BA-46F7-9505-6CF111A0B6C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+mn-lt"/>
              </a:rPr>
              <a:t>НЕДЕЛЯ по профилактике употребления </a:t>
            </a:r>
            <a:r>
              <a:rPr lang="ru-RU" sz="4400" b="1" dirty="0" err="1" smtClean="0">
                <a:solidFill>
                  <a:schemeClr val="tx1"/>
                </a:solidFill>
                <a:effectLst/>
                <a:latin typeface="+mn-lt"/>
              </a:rPr>
              <a:t>психоактивных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+mn-lt"/>
              </a:rPr>
              <a:t> веществ «НЕЗАВИСИМОЕ ДЕТСТВО»</a:t>
            </a:r>
            <a:endParaRPr lang="ru-RU" sz="4400" b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4800600"/>
            <a:ext cx="3657600" cy="1676400"/>
          </a:xfrm>
        </p:spPr>
        <p:txBody>
          <a:bodyPr/>
          <a:lstStyle/>
          <a:p>
            <a:pPr algn="r"/>
            <a:r>
              <a:rPr lang="ru-RU" sz="3200" b="1" dirty="0" smtClean="0"/>
              <a:t>МБОУ «СОШ№12»</a:t>
            </a:r>
          </a:p>
          <a:p>
            <a:pPr algn="r"/>
            <a:r>
              <a:rPr lang="ru-RU" sz="3200" b="1" dirty="0" smtClean="0"/>
              <a:t>март, 2016г</a:t>
            </a:r>
            <a:r>
              <a:rPr lang="ru-RU" dirty="0" smtClean="0"/>
              <a:t>.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4343400" cy="2606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Объект 3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19400"/>
            <a:ext cx="30480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 cap="flat" cmpd="sng" algn="ctr">
            <a:noFill/>
            <a:prstDash val="solid"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42286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Классный час «Телефон доверия»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7170" name="Picture 2" descr="C:\Users\дом\Pictures\неделя\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4105276" cy="3086100"/>
          </a:xfrm>
          <a:prstGeom prst="rect">
            <a:avLst/>
          </a:prstGeom>
          <a:noFill/>
        </p:spPr>
      </p:pic>
      <p:pic>
        <p:nvPicPr>
          <p:cNvPr id="7171" name="Picture 3" descr="C:\Users\дом\Pictures\неделя\88.jpg"/>
          <p:cNvPicPr>
            <a:picLocks noChangeAspect="1" noChangeArrowheads="1"/>
          </p:cNvPicPr>
          <p:nvPr/>
        </p:nvPicPr>
        <p:blipFill>
          <a:blip r:embed="rId3"/>
          <a:srcRect l="10728"/>
          <a:stretch>
            <a:fillRect/>
          </a:stretch>
        </p:blipFill>
        <p:spPr bwMode="auto">
          <a:xfrm>
            <a:off x="2133600" y="2133600"/>
            <a:ext cx="4438650" cy="3733800"/>
          </a:xfrm>
          <a:prstGeom prst="rect">
            <a:avLst/>
          </a:prstGeom>
          <a:noFill/>
        </p:spPr>
      </p:pic>
      <p:pic>
        <p:nvPicPr>
          <p:cNvPr id="7172" name="Picture 4" descr="C:\Users\дом\Pictures\неделя\9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581400"/>
            <a:ext cx="4181476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987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Подведение итогов недели «Независимое детство»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результатам анкетирования обучающихся, неделя «Независимое детство» оказалась продуктивной и полезной для обучающихся.</a:t>
            </a:r>
          </a:p>
          <a:p>
            <a:r>
              <a:rPr lang="ru-RU" dirty="0" smtClean="0"/>
              <a:t>Больший интерес вызвали мероприятия «День здоровья» и конкурс </a:t>
            </a:r>
            <a:r>
              <a:rPr lang="ru-RU" dirty="0" err="1" smtClean="0"/>
              <a:t>мотиваторов</a:t>
            </a:r>
            <a:r>
              <a:rPr lang="ru-RU" dirty="0" smtClean="0"/>
              <a:t> и </a:t>
            </a:r>
            <a:r>
              <a:rPr lang="ru-RU" dirty="0" err="1" smtClean="0"/>
              <a:t>демативаторов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неделе приняли участие обучающиеся с 5 по 11 классы, к конкурсу </a:t>
            </a:r>
            <a:r>
              <a:rPr lang="ru-RU" dirty="0" err="1" smtClean="0"/>
              <a:t>мотиваторов</a:t>
            </a:r>
            <a:r>
              <a:rPr lang="ru-RU" dirty="0" smtClean="0"/>
              <a:t> и </a:t>
            </a:r>
            <a:r>
              <a:rPr lang="ru-RU" dirty="0" err="1" smtClean="0"/>
              <a:t>демативаторов</a:t>
            </a:r>
            <a:r>
              <a:rPr lang="ru-RU" dirty="0" smtClean="0"/>
              <a:t> подключились обучающиеся 7-х и 6-х классов, в Дне здоровья участвовали обучающиеся с 5-го по 9-й классы. Всего участвовало  376  детей.</a:t>
            </a:r>
          </a:p>
          <a:p>
            <a:r>
              <a:rPr lang="ru-RU" dirty="0" smtClean="0"/>
              <a:t>Самые активные обучающиеся были награждены грамотами и воздушными шарами, как символом чистых легких и чистого воздуха на планете.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05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152400"/>
            <a:ext cx="8839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Объявление недели</a:t>
            </a:r>
            <a:br>
              <a:rPr lang="ru-RU" sz="3600" dirty="0" smtClean="0"/>
            </a:br>
            <a:r>
              <a:rPr lang="ru-R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«Независимое детство»:</a:t>
            </a:r>
          </a:p>
          <a:p>
            <a:pPr algn="ctr"/>
            <a:r>
              <a:rPr lang="ru-R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Мы против наркотиков!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Прошла под лозунгом:</a:t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«Возьми себя в руки и волю в кулак,</a:t>
            </a:r>
            <a:b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Запомни навеки: </a:t>
            </a:r>
            <a:r>
              <a:rPr lang="ru-RU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наркотик-твой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враг!»</a:t>
            </a:r>
          </a:p>
          <a:p>
            <a:pPr algn="ctr"/>
            <a:r>
              <a:rPr lang="ru-RU" sz="3600" dirty="0" smtClean="0"/>
              <a:t>Девиз недели: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Против </a:t>
            </a:r>
            <a:r>
              <a:rPr lang="ru-RU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наркотиков-я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Против </a:t>
            </a:r>
            <a:r>
              <a:rPr lang="ru-RU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наркотиков-ты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Против </a:t>
            </a:r>
            <a:r>
              <a:rPr lang="ru-RU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наркотиков_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мы!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Молодежь нашей страны!</a:t>
            </a:r>
          </a:p>
        </p:txBody>
      </p:sp>
    </p:spTree>
    <p:extLst>
      <p:ext uri="{BB962C8B-B14F-4D97-AF65-F5344CB8AC3E}">
        <p14:creationId xmlns="" xmlns:p14="http://schemas.microsoft.com/office/powerpoint/2010/main" val="42286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План недели: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01.03. - радиопередача «Независимое детство»</a:t>
            </a:r>
          </a:p>
          <a:p>
            <a:r>
              <a:rPr lang="ru-RU" dirty="0" smtClean="0"/>
              <a:t>Классный час и просмотр видеофильма «О пагубном влиянии табака»</a:t>
            </a:r>
          </a:p>
          <a:p>
            <a:r>
              <a:rPr lang="ru-RU" dirty="0" smtClean="0"/>
              <a:t>Анкетирование обучающихся  10 и 11 классов</a:t>
            </a:r>
          </a:p>
          <a:p>
            <a:r>
              <a:rPr lang="ru-RU" dirty="0" smtClean="0"/>
              <a:t>02.03. – коммуникативные занятия «Учимся общаться и взаимодействовать без табака»</a:t>
            </a:r>
          </a:p>
          <a:p>
            <a:r>
              <a:rPr lang="ru-RU" dirty="0" smtClean="0"/>
              <a:t>03.03. – выставка конкурсных работ </a:t>
            </a:r>
            <a:r>
              <a:rPr lang="ru-RU" dirty="0" err="1" smtClean="0"/>
              <a:t>мотиваторов</a:t>
            </a:r>
            <a:r>
              <a:rPr lang="ru-RU" dirty="0" smtClean="0"/>
              <a:t> и </a:t>
            </a:r>
            <a:r>
              <a:rPr lang="ru-RU" dirty="0" err="1" smtClean="0"/>
              <a:t>демотиваторов</a:t>
            </a:r>
            <a:r>
              <a:rPr lang="ru-RU" dirty="0" smtClean="0"/>
              <a:t> «Мотивируй открыто!»</a:t>
            </a:r>
          </a:p>
          <a:p>
            <a:r>
              <a:rPr lang="ru-RU" dirty="0" smtClean="0"/>
              <a:t>04.03. –  день здоровья и спорта «Вместе - мы сила!»</a:t>
            </a:r>
          </a:p>
          <a:p>
            <a:r>
              <a:rPr lang="ru-RU" dirty="0" smtClean="0"/>
              <a:t>04.03. – классный час «Телефон доверия»</a:t>
            </a:r>
          </a:p>
          <a:p>
            <a:r>
              <a:rPr lang="ru-RU" dirty="0" smtClean="0"/>
              <a:t>Подведение итогов недели «Независимое детство»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Pictures\неделя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77201" cy="6057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732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Классный час и просмотр видеофильма о пагубном влиянии табака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050" name="Picture 2" descr="C:\Users\дом\Pictures\недел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62200"/>
            <a:ext cx="3752850" cy="2819400"/>
          </a:xfrm>
          <a:prstGeom prst="rect">
            <a:avLst/>
          </a:prstGeom>
          <a:noFill/>
        </p:spPr>
      </p:pic>
      <p:pic>
        <p:nvPicPr>
          <p:cNvPr id="2051" name="Picture 3" descr="C:\Users\дом\Pictures\неделя\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4600" y="4800600"/>
            <a:ext cx="3676650" cy="2057400"/>
          </a:xfrm>
          <a:prstGeom prst="rect">
            <a:avLst/>
          </a:prstGeom>
          <a:noFill/>
        </p:spPr>
      </p:pic>
      <p:pic>
        <p:nvPicPr>
          <p:cNvPr id="2052" name="Picture 4" descr="C:\Users\дом\Pictures\неделя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362200"/>
            <a:ext cx="3886200" cy="260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758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Анкетирование обучающихся 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10 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и 11 классов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3074" name="Picture 2" descr="C:\Users\дом\Pictures\неделя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657600"/>
            <a:ext cx="4419600" cy="2971800"/>
          </a:xfrm>
          <a:prstGeom prst="rect">
            <a:avLst/>
          </a:prstGeom>
          <a:noFill/>
        </p:spPr>
      </p:pic>
      <p:pic>
        <p:nvPicPr>
          <p:cNvPr id="3075" name="Picture 3" descr="C:\Users\дом\Pictures\неделя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81200"/>
            <a:ext cx="5048250" cy="3343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83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2048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Коммуникативные занятия </a:t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«Учимся общаться и взаимодействовать без табака»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00" name="Picture 4" descr="C:\Users\дом\Pictures\неделя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3762375" cy="28384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4101" name="Picture 5" descr="C:\Users\дом\Pictures\неделя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4171950" cy="2919412"/>
          </a:xfrm>
          <a:prstGeom prst="rect">
            <a:avLst/>
          </a:prstGeom>
          <a:noFill/>
        </p:spPr>
      </p:pic>
      <p:pic>
        <p:nvPicPr>
          <p:cNvPr id="4102" name="Picture 6" descr="C:\Users\дом\Pictures\неделя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267200"/>
            <a:ext cx="4400550" cy="2473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344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058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Выставка конкурсных работ </a:t>
            </a:r>
            <a:r>
              <a:rPr lang="ru-RU" sz="4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мотиваторов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 и </a:t>
            </a:r>
            <a:r>
              <a:rPr lang="ru-RU" sz="4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демотиваторов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 «Мотивируй открыто!»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5122" name="Picture 2" descr="C:\Users\дом\Pictures\неделя\11.jpg"/>
          <p:cNvPicPr>
            <a:picLocks noChangeAspect="1" noChangeArrowheads="1"/>
          </p:cNvPicPr>
          <p:nvPr/>
        </p:nvPicPr>
        <p:blipFill>
          <a:blip r:embed="rId2"/>
          <a:srcRect l="8000" t="4688" r="12000" b="9375"/>
          <a:stretch>
            <a:fillRect/>
          </a:stretch>
        </p:blipFill>
        <p:spPr bwMode="auto">
          <a:xfrm>
            <a:off x="609600" y="2209800"/>
            <a:ext cx="3048000" cy="4191000"/>
          </a:xfrm>
          <a:prstGeom prst="rect">
            <a:avLst/>
          </a:prstGeom>
          <a:noFill/>
        </p:spPr>
      </p:pic>
      <p:pic>
        <p:nvPicPr>
          <p:cNvPr id="5123" name="Picture 3" descr="C:\Users\дом\Pictures\неделя\12.jpg"/>
          <p:cNvPicPr>
            <a:picLocks noChangeAspect="1" noChangeArrowheads="1"/>
          </p:cNvPicPr>
          <p:nvPr/>
        </p:nvPicPr>
        <p:blipFill>
          <a:blip r:embed="rId3"/>
          <a:srcRect l="6469" t="5063" r="13747" b="8861"/>
          <a:stretch>
            <a:fillRect/>
          </a:stretch>
        </p:blipFill>
        <p:spPr bwMode="auto">
          <a:xfrm>
            <a:off x="5029200" y="2199502"/>
            <a:ext cx="3048000" cy="4201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922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День здоровья и спорта </a:t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«Вместе -мы сила!»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6146" name="Picture 2" descr="C:\Users\дом\Pictures\неделя\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4660092" cy="3505200"/>
          </a:xfrm>
          <a:prstGeom prst="rect">
            <a:avLst/>
          </a:prstGeom>
          <a:noFill/>
        </p:spPr>
      </p:pic>
      <p:pic>
        <p:nvPicPr>
          <p:cNvPr id="6147" name="Picture 3" descr="C:\Users\дом\Pictures\неделя\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276600"/>
            <a:ext cx="4308005" cy="3238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0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209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НЕДЕЛЯ по профилактике употребления психоактивных веществ «НЕЗАВИСИМОЕ ДЕТСТВО»</vt:lpstr>
      <vt:lpstr>Слайд 2</vt:lpstr>
      <vt:lpstr>План недели:</vt:lpstr>
      <vt:lpstr>Слайд 4</vt:lpstr>
      <vt:lpstr>  Классный час и просмотр видеофильма о пагубном влиянии табака</vt:lpstr>
      <vt:lpstr>     Анкетирование обучающихся  10 и 11 классов</vt:lpstr>
      <vt:lpstr>     Коммуникативные занятия  «Учимся общаться и взаимодействовать без табака» </vt:lpstr>
      <vt:lpstr>   Выставка конкурсных работ мотиваторов и демотиваторов «Мотивируй открыто!»</vt:lpstr>
      <vt:lpstr>   День здоровья и спорта  «Вместе -мы сила!»</vt:lpstr>
      <vt:lpstr>Классный час «Телефон доверия»</vt:lpstr>
      <vt:lpstr>Подведение итогов недели «Независимое детство»</vt:lpstr>
    </vt:vector>
  </TitlesOfParts>
  <Company>ГБОУ СОШ № 2084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«НЕЗАВИСИМОЕ ДЕТСТВО»</dc:title>
  <dc:creator>админ</dc:creator>
  <cp:lastModifiedBy>дом</cp:lastModifiedBy>
  <cp:revision>39</cp:revision>
  <dcterms:created xsi:type="dcterms:W3CDTF">2014-06-02T12:36:13Z</dcterms:created>
  <dcterms:modified xsi:type="dcterms:W3CDTF">2016-03-10T01:57:29Z</dcterms:modified>
</cp:coreProperties>
</file>